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heme/themeOverride2.xml" ContentType="application/vnd.openxmlformats-officedocument.themeOverride+xml"/>
  <Override PartName="/ppt/drawings/drawing1.xml" ContentType="application/vnd.openxmlformats-officedocument.drawingml.chartshapes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theme/themeOverride3.xml" ContentType="application/vnd.openxmlformats-officedocument.themeOverride+xml"/>
  <Override PartName="/ppt/drawings/drawing2.xml" ContentType="application/vnd.openxmlformats-officedocument.drawingml.chartshape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sldIdLst>
    <p:sldId id="258" r:id="rId5"/>
    <p:sldId id="261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EB43"/>
    <a:srgbClr val="E8F5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Micah\Desktop\Midterm%20Breakdown.xlsx" TargetMode="External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Documents%20and%20Settings\Micah\Desktop\Midterm%20Breakdown.xlsx" TargetMode="External"/><Relationship Id="rId1" Type="http://schemas.openxmlformats.org/officeDocument/2006/relationships/themeOverride" Target="../theme/themeOverride2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file:///C:\Documents%20and%20Settings\Micah\Desktop\Midterm%20Breakdown.xlsx" TargetMode="External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ED 110 Class Grade</a:t>
            </a:r>
            <a:r>
              <a:rPr lang="en-US" baseline="0"/>
              <a:t> Breakdown</a:t>
            </a:r>
            <a:endParaRPr lang="en-US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10496172353455818"/>
                  <c:y val="6.6711504811898512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  <a:p>
                    <a:r>
                      <a:rPr lang="en-US"/>
                      <a:t>37%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1.4642497812773403E-2"/>
                  <c:y val="-0.14046296296296296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  <a:p>
                    <a:r>
                      <a:rPr lang="en-US"/>
                      <a:t>23%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9.6187007874015754E-2"/>
                  <c:y val="-6.537365121026537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C</a:t>
                    </a:r>
                  </a:p>
                  <a:p>
                    <a:r>
                      <a:rPr lang="en-US"/>
                      <a:t>20%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D</a:t>
                    </a:r>
                  </a:p>
                  <a:p>
                    <a:r>
                      <a:rPr lang="en-US"/>
                      <a:t>17%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6.3927165354330708E-3"/>
                  <c:y val="9.337137205675377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F</a:t>
                    </a:r>
                  </a:p>
                  <a:p>
                    <a:r>
                      <a:rPr lang="en-US"/>
                      <a:t>3%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Sheet1!$A$1:$A$5</c:f>
              <c:strCache>
                <c:ptCount val="5"/>
                <c:pt idx="0">
                  <c:v>A=11</c:v>
                </c:pt>
                <c:pt idx="1">
                  <c:v>B=7</c:v>
                </c:pt>
                <c:pt idx="2">
                  <c:v>C=6</c:v>
                </c:pt>
                <c:pt idx="3">
                  <c:v>D=5</c:v>
                </c:pt>
                <c:pt idx="4">
                  <c:v>F=1</c:v>
                </c:pt>
              </c:strCache>
            </c:strRef>
          </c:cat>
          <c:val>
            <c:numRef>
              <c:f>Sheet1!$B$1:$B$5</c:f>
              <c:numCache>
                <c:formatCode>General</c:formatCode>
                <c:ptCount val="5"/>
                <c:pt idx="0">
                  <c:v>11</c:v>
                </c:pt>
                <c:pt idx="1">
                  <c:v>7</c:v>
                </c:pt>
                <c:pt idx="2">
                  <c:v>6</c:v>
                </c:pt>
                <c:pt idx="3">
                  <c:v>5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t"/>
      <c:layout>
        <c:manualLayout>
          <c:xMode val="edge"/>
          <c:yMode val="edge"/>
          <c:x val="0.22952314253987482"/>
          <c:y val="8.6639659173038147E-2"/>
          <c:w val="0.57236395450568678"/>
          <c:h val="8.3717191601049873E-2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ED 110 Class Grade</a:t>
            </a:r>
            <a:r>
              <a:rPr lang="en-US" baseline="0"/>
              <a:t> Breakdown</a:t>
            </a:r>
            <a:endParaRPr lang="en-US"/>
          </a:p>
        </c:rich>
      </c:tx>
      <c:layout/>
      <c:overlay val="0"/>
    </c:title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t"/>
      <c:layout>
        <c:manualLayout>
          <c:xMode val="edge"/>
          <c:yMode val="edge"/>
          <c:x val="0.22952314253987482"/>
          <c:y val="8.6639659173038147E-2"/>
          <c:w val="0.57236395450568678"/>
          <c:h val="8.3717191601049873E-2"/>
        </c:manualLayout>
      </c:layout>
      <c:overlay val="0"/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ED 110 Class Grade</a:t>
            </a:r>
            <a:r>
              <a:rPr lang="en-US" baseline="0"/>
              <a:t> Breakdown</a:t>
            </a:r>
            <a:endParaRPr lang="en-US"/>
          </a:p>
        </c:rich>
      </c:tx>
      <c:layout/>
      <c:overlay val="0"/>
    </c:title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t"/>
      <c:layout>
        <c:manualLayout>
          <c:xMode val="edge"/>
          <c:yMode val="edge"/>
          <c:x val="0.22952314253987482"/>
          <c:y val="8.6639659173038147E-2"/>
          <c:w val="0.57236395450568678"/>
          <c:h val="8.3717191601049873E-2"/>
        </c:manualLayout>
      </c:layout>
      <c:overlay val="0"/>
    </c:legend>
    <c:plotVisOnly val="1"/>
    <c:dispBlanksAs val="gap"/>
    <c:showDLblsOverMax val="0"/>
  </c:chart>
  <c:externalData r:id="rId2">
    <c:autoUpdate val="0"/>
  </c:externalData>
  <c:userShapes r:id="rId3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0.05593</cdr:y>
    </cdr:from>
    <cdr:to>
      <cdr:x>0.96154</cdr:x>
      <cdr:y>0.94006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-685800" y="294068"/>
          <a:ext cx="7620000" cy="4648605"/>
        </a:xfrm>
        <a:prstGeom xmlns:a="http://schemas.openxmlformats.org/drawingml/2006/main" prst="rect">
          <a:avLst/>
        </a:prstGeom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0.00962</cdr:x>
      <cdr:y>0</cdr:y>
    </cdr:from>
    <cdr:to>
      <cdr:x>0.39423</cdr:x>
      <cdr:y>0.94529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6200" y="0"/>
          <a:ext cx="3048000" cy="49701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2400" b="1" i="0" u="none" strike="noStrike" baseline="0" dirty="0" smtClean="0"/>
            <a:t>Grading Scale: </a:t>
          </a:r>
          <a:endParaRPr lang="en-US" sz="2400" b="0" i="0" u="none" strike="noStrike" baseline="0" dirty="0" smtClean="0"/>
        </a:p>
        <a:p xmlns:a="http://schemas.openxmlformats.org/drawingml/2006/main">
          <a:r>
            <a:rPr lang="en-US" sz="2400" b="0" i="0" u="none" strike="noStrike" baseline="0" dirty="0" smtClean="0"/>
            <a:t>A: 93-100% </a:t>
          </a:r>
        </a:p>
        <a:p xmlns:a="http://schemas.openxmlformats.org/drawingml/2006/main">
          <a:r>
            <a:rPr lang="en-US" sz="2400" b="0" i="0" u="none" strike="noStrike" baseline="0" dirty="0" smtClean="0"/>
            <a:t>A-: 90-92% </a:t>
          </a:r>
        </a:p>
        <a:p xmlns:a="http://schemas.openxmlformats.org/drawingml/2006/main">
          <a:r>
            <a:rPr lang="en-US" sz="2400" b="0" i="0" u="none" strike="noStrike" baseline="0" dirty="0" smtClean="0"/>
            <a:t>B+: 87-89% </a:t>
          </a:r>
        </a:p>
        <a:p xmlns:a="http://schemas.openxmlformats.org/drawingml/2006/main">
          <a:r>
            <a:rPr lang="en-US" sz="2400" b="0" i="0" u="none" strike="noStrike" baseline="0" dirty="0" smtClean="0"/>
            <a:t>B: 86-83% </a:t>
          </a:r>
        </a:p>
        <a:p xmlns:a="http://schemas.openxmlformats.org/drawingml/2006/main">
          <a:r>
            <a:rPr lang="en-US" sz="2400" b="0" i="0" u="none" strike="noStrike" baseline="0" dirty="0" smtClean="0"/>
            <a:t>B-: 80-82% </a:t>
          </a:r>
        </a:p>
        <a:p xmlns:a="http://schemas.openxmlformats.org/drawingml/2006/main">
          <a:r>
            <a:rPr lang="en-US" sz="2400" b="0" i="0" u="none" strike="noStrike" baseline="0" dirty="0" smtClean="0"/>
            <a:t>C+: 77-79% </a:t>
          </a:r>
        </a:p>
        <a:p xmlns:a="http://schemas.openxmlformats.org/drawingml/2006/main">
          <a:r>
            <a:rPr lang="en-US" sz="2400" b="0" i="0" u="none" strike="noStrike" baseline="0" dirty="0" smtClean="0"/>
            <a:t>C: 73-76% </a:t>
          </a:r>
        </a:p>
        <a:p xmlns:a="http://schemas.openxmlformats.org/drawingml/2006/main">
          <a:r>
            <a:rPr lang="en-US" sz="2400" b="0" i="0" u="none" strike="noStrike" baseline="0" dirty="0" smtClean="0"/>
            <a:t>C-: 70-72 </a:t>
          </a:r>
        </a:p>
        <a:p xmlns:a="http://schemas.openxmlformats.org/drawingml/2006/main">
          <a:r>
            <a:rPr lang="en-US" sz="2400" b="0" i="0" u="none" strike="noStrike" baseline="0" dirty="0" smtClean="0"/>
            <a:t>D+: 67-69% </a:t>
          </a:r>
        </a:p>
        <a:p xmlns:a="http://schemas.openxmlformats.org/drawingml/2006/main">
          <a:r>
            <a:rPr lang="en-US" sz="2400" b="0" i="0" u="none" strike="noStrike" baseline="0" dirty="0" smtClean="0"/>
            <a:t>D: 63-66% </a:t>
          </a:r>
        </a:p>
        <a:p xmlns:a="http://schemas.openxmlformats.org/drawingml/2006/main">
          <a:r>
            <a:rPr lang="en-US" sz="2400" b="0" i="0" u="none" strike="noStrike" baseline="0" dirty="0" smtClean="0"/>
            <a:t>D-: 60-62% </a:t>
          </a:r>
        </a:p>
        <a:p xmlns:a="http://schemas.openxmlformats.org/drawingml/2006/main">
          <a:r>
            <a:rPr lang="en-US" sz="2400" b="0" i="0" u="none" strike="noStrike" baseline="0" dirty="0" smtClean="0"/>
            <a:t>F: 59% and below </a:t>
          </a:r>
          <a:endParaRPr lang="en-US" sz="24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FD94392-0EC6-487E-A323-3AAB8EFF1E88}" type="datetimeFigureOut">
              <a:rPr lang="en-US"/>
              <a:pPr>
                <a:defRPr/>
              </a:pPr>
              <a:t>10/20/2010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8DB3C69-16F6-466A-B3B3-DB0E2089E1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8336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DB3C69-16F6-466A-B3B3-DB0E2089E12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DB3C69-16F6-466A-B3B3-DB0E2089E12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DB3C69-16F6-466A-B3B3-DB0E2089E12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DB3C69-16F6-466A-B3B3-DB0E2089E12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DB3C69-16F6-466A-B3B3-DB0E2089E12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DB3C69-16F6-466A-B3B3-DB0E2089E12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DB3C69-16F6-466A-B3B3-DB0E2089E12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557C1-5F6C-45FA-BF00-FA3393B52152}" type="datetimeFigureOut">
              <a:rPr lang="en-US"/>
              <a:pPr>
                <a:defRPr/>
              </a:pPr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5A1AF-0FAF-4A43-BF78-FFD67272E0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7364C-D1CB-417E-9BCF-3E04F4D25CF3}" type="datetimeFigureOut">
              <a:rPr lang="en-US"/>
              <a:pPr>
                <a:defRPr/>
              </a:pPr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6F63E-6CD7-4686-B09B-27CF05B969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48C6D-D3DF-454E-969B-796DFBBA829E}" type="datetimeFigureOut">
              <a:rPr lang="en-US"/>
              <a:pPr>
                <a:defRPr/>
              </a:pPr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40B88-7D2C-4CF1-9F91-677B44FFA4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9A7B3-B36C-45AF-A0D5-195A2ED8EEF1}" type="datetimeFigureOut">
              <a:rPr lang="en-US"/>
              <a:pPr>
                <a:defRPr/>
              </a:pPr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7F450-B010-44F3-A87C-A52A6F362B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72F6B-04C2-4D48-84CC-8B68B19FCD8F}" type="datetimeFigureOut">
              <a:rPr lang="en-US"/>
              <a:pPr>
                <a:defRPr/>
              </a:pPr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CE99B-75FC-4C07-9182-8D8CEE233C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3415E-5B39-4CD8-A8E4-32608CD6D61F}" type="datetimeFigureOut">
              <a:rPr lang="en-US"/>
              <a:pPr>
                <a:defRPr/>
              </a:pPr>
              <a:t>10/20/2010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91DD7-576A-4572-9584-7E1C727197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A0F86-936D-470F-9772-604DC78AB824}" type="datetimeFigureOut">
              <a:rPr lang="en-US"/>
              <a:pPr>
                <a:defRPr/>
              </a:pPr>
              <a:t>10/20/2010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EFD8B8-B4A8-42B0-BBAF-EE95351A7D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B72CD-9738-4307-983B-810B3FBFC3F3}" type="datetimeFigureOut">
              <a:rPr lang="en-US"/>
              <a:pPr>
                <a:defRPr/>
              </a:pPr>
              <a:t>10/20/2010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A02BE-CE23-4449-BB2F-1CABC1927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F6D289-C583-4BF2-8E87-21AE747C48CC}" type="datetimeFigureOut">
              <a:rPr lang="en-US"/>
              <a:pPr>
                <a:defRPr/>
              </a:pPr>
              <a:t>10/20/2010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101D5-1458-4871-B908-3E0241C4CD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5DA2F-3346-4030-8C68-28320A881AE5}" type="datetimeFigureOut">
              <a:rPr lang="en-US"/>
              <a:pPr>
                <a:defRPr/>
              </a:pPr>
              <a:t>10/20/2010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13E7B-18E7-4AB4-A69C-75C9A9E3F1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ED662D-C94A-4795-9D20-442CFE9A9270}" type="datetimeFigureOut">
              <a:rPr lang="en-US"/>
              <a:pPr>
                <a:defRPr/>
              </a:pPr>
              <a:t>10/20/2010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84C8E-1E91-42A4-807C-B476E7A96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DD6C59D-F18C-4773-9645-551455268564}" type="datetimeFigureOut">
              <a:rPr lang="en-US"/>
              <a:pPr>
                <a:defRPr/>
              </a:pPr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4B01E32-8237-40D5-A2A8-5E73551FA6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Stephen\AppData\Local\Microsoft\Windows\Temporary Internet Files\Content.IE5\PZBLJGWS\MPj04278100000[1].jpg"/>
          <p:cNvPicPr>
            <a:picLocks noChangeAspect="1" noChangeArrowheads="1"/>
          </p:cNvPicPr>
          <p:nvPr/>
        </p:nvPicPr>
        <p:blipFill>
          <a:blip r:embed="rId3">
            <a:grayscl/>
            <a:lum bright="42000"/>
          </a:blip>
          <a:srcRect/>
          <a:stretch>
            <a:fillRect/>
          </a:stretch>
        </p:blipFill>
        <p:spPr bwMode="auto">
          <a:xfrm>
            <a:off x="-38420" y="28574"/>
            <a:ext cx="9182420" cy="6829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Midterm &amp; Grades Discussion for ED 110 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endParaRP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rint MT Shadow" pitchFamily="82" charset="0"/>
                <a:cs typeface="Times New Roman" pitchFamily="18" charset="0"/>
              </a:rPr>
              <a:t>A State of the Class Presentation from your instructor</a:t>
            </a:r>
            <a:endParaRPr lang="en-US" sz="2800" b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rint MT Shadow" pitchFamily="82" charset="0"/>
              <a:cs typeface="Times New Roman" pitchFamily="18" charset="0"/>
            </a:endParaRPr>
          </a:p>
          <a:p>
            <a:pPr algn="l" eaLnBrk="1" hangingPunct="1">
              <a:defRPr/>
            </a:pPr>
            <a:endParaRPr lang="en-US" sz="2800" dirty="0">
              <a:solidFill>
                <a:schemeClr val="tx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Stephen\AppData\Local\Microsoft\Windows\Temporary Internet Files\Content.IE5\PZBLJGWS\MPj04278100000[1].jpg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0" y="1295400"/>
            <a:ext cx="9144000" cy="5562600"/>
          </a:xfrm>
          <a:prstGeom prst="rect">
            <a:avLst/>
          </a:prstGeom>
          <a:solidFill>
            <a:schemeClr val="bg1">
              <a:lumMod val="95000"/>
              <a:alpha val="78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Georgia" pitchFamily="18" charset="0"/>
              </a:rPr>
              <a:t>Midterm Data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  <a:latin typeface="Georgia" pitchFamily="18" charset="0"/>
            </a:endParaRPr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05962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0848290"/>
              </p:ext>
            </p:extLst>
          </p:nvPr>
        </p:nvGraphicFramePr>
        <p:xfrm>
          <a:off x="685800" y="1306132"/>
          <a:ext cx="79248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Stephen\AppData\Local\Microsoft\Windows\Temporary Internet Files\Content.IE5\PZBLJGWS\MPj04278100000[1].jpg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0" y="1295400"/>
            <a:ext cx="9144000" cy="5562600"/>
          </a:xfrm>
          <a:prstGeom prst="rect">
            <a:avLst/>
          </a:prstGeom>
          <a:solidFill>
            <a:schemeClr val="bg1">
              <a:lumMod val="95000"/>
              <a:alpha val="78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Georgia" pitchFamily="18" charset="0"/>
              </a:rPr>
              <a:t>Syllabus Breakdown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  <a:latin typeface="Georgia" pitchFamily="18" charset="0"/>
            </a:endParaRPr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07353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4554409"/>
              </p:ext>
            </p:extLst>
          </p:nvPr>
        </p:nvGraphicFramePr>
        <p:xfrm>
          <a:off x="685800" y="1306132"/>
          <a:ext cx="79248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827743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Stephen\AppData\Local\Microsoft\Windows\Temporary Internet Files\Content.IE5\PZBLJGWS\MPj04278100000[1].jpg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0" y="1295400"/>
            <a:ext cx="9144000" cy="5562600"/>
          </a:xfrm>
          <a:prstGeom prst="rect">
            <a:avLst/>
          </a:prstGeom>
          <a:solidFill>
            <a:schemeClr val="bg1">
              <a:lumMod val="95000"/>
              <a:alpha val="78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Georgia" pitchFamily="18" charset="0"/>
              </a:rPr>
              <a:t>Grading Scale Reminder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  <a:latin typeface="Georgia" pitchFamily="18" charset="0"/>
            </a:endParaRPr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825294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5825364"/>
              </p:ext>
            </p:extLst>
          </p:nvPr>
        </p:nvGraphicFramePr>
        <p:xfrm>
          <a:off x="609600" y="1295400"/>
          <a:ext cx="79248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541949" y="1397675"/>
            <a:ext cx="4114800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Total Points for Course:</a:t>
            </a:r>
          </a:p>
          <a:p>
            <a:r>
              <a:rPr lang="en-US" sz="16600" b="1" dirty="0" smtClean="0">
                <a:latin typeface="Calibri" pitchFamily="34" charset="0"/>
                <a:cs typeface="Calibri" pitchFamily="34" charset="0"/>
              </a:rPr>
              <a:t>300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393125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Stephen\AppData\Local\Microsoft\Windows\Temporary Internet Files\Content.IE5\PZBLJGWS\MPj04278100000[1].jpg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0" y="1295400"/>
            <a:ext cx="9144000" cy="5562600"/>
          </a:xfrm>
          <a:prstGeom prst="rect">
            <a:avLst/>
          </a:prstGeom>
          <a:solidFill>
            <a:schemeClr val="bg1">
              <a:lumMod val="95000"/>
              <a:alpha val="78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Georgia" pitchFamily="18" charset="0"/>
              </a:rPr>
              <a:t>Expectations and Goals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  <a:latin typeface="Georgia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Increase Your Grade You Must:</a:t>
            </a:r>
          </a:p>
          <a:p>
            <a:pPr lvl="1"/>
            <a:r>
              <a:rPr lang="en-US" dirty="0" smtClean="0"/>
              <a:t>Do all Moodle quizzes that are left: 2 points on a scale of 300 ends up making the difference between a 69.9% and 70.2%, or a C </a:t>
            </a:r>
            <a:r>
              <a:rPr lang="en-US" dirty="0" err="1" smtClean="0"/>
              <a:t>vs</a:t>
            </a:r>
            <a:r>
              <a:rPr lang="en-US" dirty="0" smtClean="0"/>
              <a:t> a D.</a:t>
            </a:r>
          </a:p>
          <a:p>
            <a:pPr lvl="1"/>
            <a:r>
              <a:rPr lang="en-US" dirty="0" smtClean="0"/>
              <a:t>Do all assignments, even if they are late, because all points can count</a:t>
            </a:r>
          </a:p>
          <a:p>
            <a:pPr lvl="1"/>
            <a:r>
              <a:rPr lang="en-US" dirty="0" smtClean="0"/>
              <a:t>Study for final, you have the opportunity to study any time on the Moodle quizzes for 6 days, take advantage of it…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52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Stephen\AppData\Local\Microsoft\Windows\Temporary Internet Files\Content.IE5\PZBLJGWS\MPj04278100000[1].jpg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0" y="1295400"/>
            <a:ext cx="9144000" cy="5562600"/>
          </a:xfrm>
          <a:prstGeom prst="rect">
            <a:avLst/>
          </a:prstGeom>
          <a:solidFill>
            <a:schemeClr val="bg1">
              <a:lumMod val="95000"/>
              <a:alpha val="78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Georgia" pitchFamily="18" charset="0"/>
              </a:rPr>
              <a:t>Reminders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  <a:latin typeface="Georgia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3505200" cy="4525963"/>
          </a:xfrm>
        </p:spPr>
        <p:txBody>
          <a:bodyPr/>
          <a:lstStyle/>
          <a:p>
            <a:r>
              <a:rPr lang="en-US" dirty="0" smtClean="0"/>
              <a:t>You must get a C or better to pass an ED course at TIU</a:t>
            </a:r>
          </a:p>
          <a:p>
            <a:r>
              <a:rPr lang="en-US" dirty="0" smtClean="0"/>
              <a:t>Studying is not an option</a:t>
            </a:r>
          </a:p>
          <a:p>
            <a:r>
              <a:rPr lang="en-US" dirty="0" smtClean="0"/>
              <a:t>Time management is essential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1" y="1371600"/>
            <a:ext cx="3505198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262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Stephen\AppData\Local\Microsoft\Windows\Temporary Internet Files\Content.IE5\PZBLJGWS\MPj04278100000[1].jpg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0" y="1295400"/>
            <a:ext cx="9144000" cy="5562600"/>
          </a:xfrm>
          <a:prstGeom prst="rect">
            <a:avLst/>
          </a:prstGeom>
          <a:solidFill>
            <a:schemeClr val="bg1">
              <a:lumMod val="95000"/>
              <a:alpha val="78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Georgia" pitchFamily="18" charset="0"/>
              </a:rPr>
              <a:t>Reminders Part 2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  <a:latin typeface="Georgia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52400" y="1600200"/>
            <a:ext cx="3276600" cy="4525963"/>
          </a:xfrm>
        </p:spPr>
        <p:txBody>
          <a:bodyPr/>
          <a:lstStyle/>
          <a:p>
            <a:r>
              <a:rPr lang="en-US" dirty="0" smtClean="0"/>
              <a:t>Find study groups or partners to help test prep</a:t>
            </a:r>
          </a:p>
          <a:p>
            <a:r>
              <a:rPr lang="en-US" dirty="0" smtClean="0"/>
              <a:t>Don’t give up, you are paying lots of $ for this education, make it worth it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439" y="1676400"/>
            <a:ext cx="5219561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576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P03000224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aramond Futura">
      <a:majorFont>
        <a:latin typeface="Garamond"/>
        <a:ea typeface=""/>
        <a:cs typeface=""/>
      </a:majorFont>
      <a:minorFont>
        <a:latin typeface="Futura B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3" ma:contentTypeDescription="Create a new document." ma:contentTypeScope="" ma:versionID="37d3ec2b48d53e45b233ad8f52fe1b11"/>
</file>

<file path=customXml/itemProps1.xml><?xml version="1.0" encoding="utf-8"?>
<ds:datastoreItem xmlns:ds="http://schemas.openxmlformats.org/officeDocument/2006/customXml" ds:itemID="{9C5B8C6D-0134-492D-96D6-F86F5BB30781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7208A54-2497-4F91-A889-8B71D4E10B0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B44A275-7C7D-41A0-94DF-093C6988DB74}">
  <ds:schemaRefs>
    <ds:schemaRef ds:uri="http://schemas.microsoft.com/office/2006/metadata/contentType"/>
    <ds:schemaRef ds:uri="http://schemas.microsoft.com/office/2006/metadata/properties/metaAttribut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TP030002245</Template>
  <TotalTime>33</TotalTime>
  <Words>256</Words>
  <Application>Microsoft Office PowerPoint</Application>
  <PresentationFormat>On-screen Show (4:3)</PresentationFormat>
  <Paragraphs>52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TP030002245</vt:lpstr>
      <vt:lpstr>Midterm &amp; Grades Discussion for ED 110 </vt:lpstr>
      <vt:lpstr>Midterm Data</vt:lpstr>
      <vt:lpstr>Syllabus Breakdown</vt:lpstr>
      <vt:lpstr>Grading Scale Reminder</vt:lpstr>
      <vt:lpstr>Expectations and Goals</vt:lpstr>
      <vt:lpstr>Reminders</vt:lpstr>
      <vt:lpstr>Reminders Part 2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Midterm &amp; Grades Discussion for ED 110 </dc:title>
  <dc:subject/>
  <dc:creator>Lenovo User</dc:creator>
  <cp:keywords/>
  <dc:description/>
  <cp:lastModifiedBy>Lenovo User</cp:lastModifiedBy>
  <cp:revision>4</cp:revision>
  <dcterms:created xsi:type="dcterms:W3CDTF">2010-10-20T21:34:45Z</dcterms:created>
  <dcterms:modified xsi:type="dcterms:W3CDTF">2010-10-20T22:07:51Z</dcterms:modified>
  <cp:category>Education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TC300022459990</vt:lpwstr>
  </property>
</Properties>
</file>